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  <p:sldId id="265" r:id="rId7"/>
    <p:sldId id="263" r:id="rId8"/>
    <p:sldId id="264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7A680-5892-4A7B-A69E-FDFE689E35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DD0621-9D18-4247-B763-3F5B5D0C1253}">
      <dgm:prSet/>
      <dgm:spPr/>
      <dgm:t>
        <a:bodyPr/>
        <a:lstStyle/>
        <a:p>
          <a:pPr>
            <a:defRPr cap="all"/>
          </a:pPr>
          <a:r>
            <a:rPr lang="en-US"/>
            <a:t>Memories play a big role in our life. </a:t>
          </a:r>
        </a:p>
      </dgm:t>
    </dgm:pt>
    <dgm:pt modelId="{82EC2D7E-A6F7-4175-8850-96EAE8331DC7}" type="parTrans" cxnId="{3B251917-CC02-48FE-B141-C83F98A42F01}">
      <dgm:prSet/>
      <dgm:spPr/>
      <dgm:t>
        <a:bodyPr/>
        <a:lstStyle/>
        <a:p>
          <a:endParaRPr lang="en-US"/>
        </a:p>
      </dgm:t>
    </dgm:pt>
    <dgm:pt modelId="{3AC907A3-4869-470F-9605-F128AAC96D8A}" type="sibTrans" cxnId="{3B251917-CC02-48FE-B141-C83F98A42F01}">
      <dgm:prSet/>
      <dgm:spPr/>
      <dgm:t>
        <a:bodyPr/>
        <a:lstStyle/>
        <a:p>
          <a:endParaRPr lang="en-US"/>
        </a:p>
      </dgm:t>
    </dgm:pt>
    <dgm:pt modelId="{E94BFFC2-FF3E-465B-8876-EF2E5407C4B2}">
      <dgm:prSet/>
      <dgm:spPr/>
      <dgm:t>
        <a:bodyPr/>
        <a:lstStyle/>
        <a:p>
          <a:pPr>
            <a:defRPr cap="all"/>
          </a:pPr>
          <a:r>
            <a:rPr lang="en-US"/>
            <a:t>Your memories makes you who you are</a:t>
          </a:r>
        </a:p>
      </dgm:t>
    </dgm:pt>
    <dgm:pt modelId="{956A2697-D263-49EF-9628-AA0FC7520F7E}" type="parTrans" cxnId="{FA0CA1EE-023C-455E-86F4-2767E896B6FB}">
      <dgm:prSet/>
      <dgm:spPr/>
      <dgm:t>
        <a:bodyPr/>
        <a:lstStyle/>
        <a:p>
          <a:endParaRPr lang="en-US"/>
        </a:p>
      </dgm:t>
    </dgm:pt>
    <dgm:pt modelId="{DC246E0D-6B5D-44D2-88D1-540B0E7F76A4}" type="sibTrans" cxnId="{FA0CA1EE-023C-455E-86F4-2767E896B6FB}">
      <dgm:prSet/>
      <dgm:spPr/>
      <dgm:t>
        <a:bodyPr/>
        <a:lstStyle/>
        <a:p>
          <a:endParaRPr lang="en-US"/>
        </a:p>
      </dgm:t>
    </dgm:pt>
    <dgm:pt modelId="{C9D2EB77-0A29-4515-AD3D-EAB246B4EA18}" type="pres">
      <dgm:prSet presAssocID="{8357A680-5892-4A7B-A69E-FDFE689E351E}" presName="root" presStyleCnt="0">
        <dgm:presLayoutVars>
          <dgm:dir/>
          <dgm:resizeHandles val="exact"/>
        </dgm:presLayoutVars>
      </dgm:prSet>
      <dgm:spPr/>
    </dgm:pt>
    <dgm:pt modelId="{04B0E686-B999-41A8-873C-B6461754535F}" type="pres">
      <dgm:prSet presAssocID="{43DD0621-9D18-4247-B763-3F5B5D0C1253}" presName="compNode" presStyleCnt="0"/>
      <dgm:spPr/>
    </dgm:pt>
    <dgm:pt modelId="{1DE585FA-123D-4739-85E8-37A2ED7EE07C}" type="pres">
      <dgm:prSet presAssocID="{43DD0621-9D18-4247-B763-3F5B5D0C1253}" presName="iconBgRect" presStyleLbl="bgShp" presStyleIdx="0" presStyleCnt="2"/>
      <dgm:spPr/>
    </dgm:pt>
    <dgm:pt modelId="{CD363EF1-E913-45D9-BD4C-6CD60C474BE5}" type="pres">
      <dgm:prSet presAssocID="{43DD0621-9D18-4247-B763-3F5B5D0C125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8C6BD9C0-300F-4C4D-8FFE-CE6668EEBB8F}" type="pres">
      <dgm:prSet presAssocID="{43DD0621-9D18-4247-B763-3F5B5D0C1253}" presName="spaceRect" presStyleCnt="0"/>
      <dgm:spPr/>
    </dgm:pt>
    <dgm:pt modelId="{D928FD85-8D9F-49C2-80C3-40187071C655}" type="pres">
      <dgm:prSet presAssocID="{43DD0621-9D18-4247-B763-3F5B5D0C1253}" presName="textRect" presStyleLbl="revTx" presStyleIdx="0" presStyleCnt="2">
        <dgm:presLayoutVars>
          <dgm:chMax val="1"/>
          <dgm:chPref val="1"/>
        </dgm:presLayoutVars>
      </dgm:prSet>
      <dgm:spPr/>
    </dgm:pt>
    <dgm:pt modelId="{32C5D53E-C914-477B-A393-9F91FCD384AB}" type="pres">
      <dgm:prSet presAssocID="{3AC907A3-4869-470F-9605-F128AAC96D8A}" presName="sibTrans" presStyleCnt="0"/>
      <dgm:spPr/>
    </dgm:pt>
    <dgm:pt modelId="{EE984CFF-D3D0-4A29-BB4E-B544CF6AA869}" type="pres">
      <dgm:prSet presAssocID="{E94BFFC2-FF3E-465B-8876-EF2E5407C4B2}" presName="compNode" presStyleCnt="0"/>
      <dgm:spPr/>
    </dgm:pt>
    <dgm:pt modelId="{E219ACC0-D1CE-4760-8B91-4B0383719B10}" type="pres">
      <dgm:prSet presAssocID="{E94BFFC2-FF3E-465B-8876-EF2E5407C4B2}" presName="iconBgRect" presStyleLbl="bgShp" presStyleIdx="1" presStyleCnt="2"/>
      <dgm:spPr/>
    </dgm:pt>
    <dgm:pt modelId="{DA39A484-CEC8-44F1-B8CB-318628670753}" type="pres">
      <dgm:prSet presAssocID="{E94BFFC2-FF3E-465B-8876-EF2E5407C4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0DDB99E6-68AB-4BE9-845C-4AEDE25A6036}" type="pres">
      <dgm:prSet presAssocID="{E94BFFC2-FF3E-465B-8876-EF2E5407C4B2}" presName="spaceRect" presStyleCnt="0"/>
      <dgm:spPr/>
    </dgm:pt>
    <dgm:pt modelId="{334DBE1C-5BE3-4859-9CC7-0AC3968B331C}" type="pres">
      <dgm:prSet presAssocID="{E94BFFC2-FF3E-465B-8876-EF2E5407C4B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B251917-CC02-48FE-B141-C83F98A42F01}" srcId="{8357A680-5892-4A7B-A69E-FDFE689E351E}" destId="{43DD0621-9D18-4247-B763-3F5B5D0C1253}" srcOrd="0" destOrd="0" parTransId="{82EC2D7E-A6F7-4175-8850-96EAE8331DC7}" sibTransId="{3AC907A3-4869-470F-9605-F128AAC96D8A}"/>
    <dgm:cxn modelId="{8FB1792F-D3AB-41EA-ACDF-592B48E0F44D}" type="presOf" srcId="{8357A680-5892-4A7B-A69E-FDFE689E351E}" destId="{C9D2EB77-0A29-4515-AD3D-EAB246B4EA18}" srcOrd="0" destOrd="0" presId="urn:microsoft.com/office/officeart/2018/5/layout/IconCircleLabelList"/>
    <dgm:cxn modelId="{DAD83667-0117-44D0-8F64-68310D298FE8}" type="presOf" srcId="{43DD0621-9D18-4247-B763-3F5B5D0C1253}" destId="{D928FD85-8D9F-49C2-80C3-40187071C655}" srcOrd="0" destOrd="0" presId="urn:microsoft.com/office/officeart/2018/5/layout/IconCircleLabelList"/>
    <dgm:cxn modelId="{62B2FAAF-A1C8-4EF2-929A-B8E4F205EE9C}" type="presOf" srcId="{E94BFFC2-FF3E-465B-8876-EF2E5407C4B2}" destId="{334DBE1C-5BE3-4859-9CC7-0AC3968B331C}" srcOrd="0" destOrd="0" presId="urn:microsoft.com/office/officeart/2018/5/layout/IconCircleLabelList"/>
    <dgm:cxn modelId="{FA0CA1EE-023C-455E-86F4-2767E896B6FB}" srcId="{8357A680-5892-4A7B-A69E-FDFE689E351E}" destId="{E94BFFC2-FF3E-465B-8876-EF2E5407C4B2}" srcOrd="1" destOrd="0" parTransId="{956A2697-D263-49EF-9628-AA0FC7520F7E}" sibTransId="{DC246E0D-6B5D-44D2-88D1-540B0E7F76A4}"/>
    <dgm:cxn modelId="{07F332C7-6FAA-498C-B41A-C21BB7968084}" type="presParOf" srcId="{C9D2EB77-0A29-4515-AD3D-EAB246B4EA18}" destId="{04B0E686-B999-41A8-873C-B6461754535F}" srcOrd="0" destOrd="0" presId="urn:microsoft.com/office/officeart/2018/5/layout/IconCircleLabelList"/>
    <dgm:cxn modelId="{3B39C772-C42E-4F45-9696-EB5D276E4813}" type="presParOf" srcId="{04B0E686-B999-41A8-873C-B6461754535F}" destId="{1DE585FA-123D-4739-85E8-37A2ED7EE07C}" srcOrd="0" destOrd="0" presId="urn:microsoft.com/office/officeart/2018/5/layout/IconCircleLabelList"/>
    <dgm:cxn modelId="{58EDD206-98DD-433E-B8D6-9DC039EE6891}" type="presParOf" srcId="{04B0E686-B999-41A8-873C-B6461754535F}" destId="{CD363EF1-E913-45D9-BD4C-6CD60C474BE5}" srcOrd="1" destOrd="0" presId="urn:microsoft.com/office/officeart/2018/5/layout/IconCircleLabelList"/>
    <dgm:cxn modelId="{A181DEF0-4C92-438C-9F35-29AEDC0620A1}" type="presParOf" srcId="{04B0E686-B999-41A8-873C-B6461754535F}" destId="{8C6BD9C0-300F-4C4D-8FFE-CE6668EEBB8F}" srcOrd="2" destOrd="0" presId="urn:microsoft.com/office/officeart/2018/5/layout/IconCircleLabelList"/>
    <dgm:cxn modelId="{C89D9A46-F77B-4DF8-B890-AABEA73C1670}" type="presParOf" srcId="{04B0E686-B999-41A8-873C-B6461754535F}" destId="{D928FD85-8D9F-49C2-80C3-40187071C655}" srcOrd="3" destOrd="0" presId="urn:microsoft.com/office/officeart/2018/5/layout/IconCircleLabelList"/>
    <dgm:cxn modelId="{2BFD6C4F-7DF7-452F-85FC-CA7AB3C95AE9}" type="presParOf" srcId="{C9D2EB77-0A29-4515-AD3D-EAB246B4EA18}" destId="{32C5D53E-C914-477B-A393-9F91FCD384AB}" srcOrd="1" destOrd="0" presId="urn:microsoft.com/office/officeart/2018/5/layout/IconCircleLabelList"/>
    <dgm:cxn modelId="{CACD8605-32D2-45EB-82B4-1E162CA5A580}" type="presParOf" srcId="{C9D2EB77-0A29-4515-AD3D-EAB246B4EA18}" destId="{EE984CFF-D3D0-4A29-BB4E-B544CF6AA869}" srcOrd="2" destOrd="0" presId="urn:microsoft.com/office/officeart/2018/5/layout/IconCircleLabelList"/>
    <dgm:cxn modelId="{494C6719-76D7-42EF-B987-54C52CDEE6AC}" type="presParOf" srcId="{EE984CFF-D3D0-4A29-BB4E-B544CF6AA869}" destId="{E219ACC0-D1CE-4760-8B91-4B0383719B10}" srcOrd="0" destOrd="0" presId="urn:microsoft.com/office/officeart/2018/5/layout/IconCircleLabelList"/>
    <dgm:cxn modelId="{8BBB60BB-973B-4178-9CC0-0B69BAC45055}" type="presParOf" srcId="{EE984CFF-D3D0-4A29-BB4E-B544CF6AA869}" destId="{DA39A484-CEC8-44F1-B8CB-318628670753}" srcOrd="1" destOrd="0" presId="urn:microsoft.com/office/officeart/2018/5/layout/IconCircleLabelList"/>
    <dgm:cxn modelId="{C4D1CCE5-F71F-4B0F-B04D-332A0A45982F}" type="presParOf" srcId="{EE984CFF-D3D0-4A29-BB4E-B544CF6AA869}" destId="{0DDB99E6-68AB-4BE9-845C-4AEDE25A6036}" srcOrd="2" destOrd="0" presId="urn:microsoft.com/office/officeart/2018/5/layout/IconCircleLabelList"/>
    <dgm:cxn modelId="{6BD79661-D026-40C7-8F74-AF6AD494FE02}" type="presParOf" srcId="{EE984CFF-D3D0-4A29-BB4E-B544CF6AA869}" destId="{334DBE1C-5BE3-4859-9CC7-0AC3968B331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D580D-2362-42B1-AAB9-44232962D4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D88D27-F1EB-4C22-B10E-569114922181}">
      <dgm:prSet/>
      <dgm:spPr/>
      <dgm:t>
        <a:bodyPr/>
        <a:lstStyle/>
        <a:p>
          <a:r>
            <a:rPr lang="en-US"/>
            <a:t>They relives stress</a:t>
          </a:r>
        </a:p>
      </dgm:t>
    </dgm:pt>
    <dgm:pt modelId="{1CADDAB6-2966-4728-B4B1-2EC485BFAB88}" type="parTrans" cxnId="{F0B60BE4-7ED4-49AB-B6DA-52F21F26078E}">
      <dgm:prSet/>
      <dgm:spPr/>
      <dgm:t>
        <a:bodyPr/>
        <a:lstStyle/>
        <a:p>
          <a:endParaRPr lang="en-US"/>
        </a:p>
      </dgm:t>
    </dgm:pt>
    <dgm:pt modelId="{C09629A5-5EE6-4624-906F-2C9C58E48345}" type="sibTrans" cxnId="{F0B60BE4-7ED4-49AB-B6DA-52F21F26078E}">
      <dgm:prSet/>
      <dgm:spPr/>
      <dgm:t>
        <a:bodyPr/>
        <a:lstStyle/>
        <a:p>
          <a:endParaRPr lang="en-US"/>
        </a:p>
      </dgm:t>
    </dgm:pt>
    <dgm:pt modelId="{939088F4-1810-41D3-AD24-6188A946F29D}">
      <dgm:prSet/>
      <dgm:spPr/>
      <dgm:t>
        <a:bodyPr/>
        <a:lstStyle/>
        <a:p>
          <a:r>
            <a:rPr lang="en-US"/>
            <a:t>Good memories always boost your mood</a:t>
          </a:r>
        </a:p>
      </dgm:t>
    </dgm:pt>
    <dgm:pt modelId="{A0749FF7-B288-416F-955C-E7F23765AB32}" type="parTrans" cxnId="{EC2E5613-F0B3-4198-B1A8-334F235B4F2D}">
      <dgm:prSet/>
      <dgm:spPr/>
      <dgm:t>
        <a:bodyPr/>
        <a:lstStyle/>
        <a:p>
          <a:endParaRPr lang="en-US"/>
        </a:p>
      </dgm:t>
    </dgm:pt>
    <dgm:pt modelId="{37C78372-FB78-47D8-B411-3220150EDA5A}" type="sibTrans" cxnId="{EC2E5613-F0B3-4198-B1A8-334F235B4F2D}">
      <dgm:prSet/>
      <dgm:spPr/>
      <dgm:t>
        <a:bodyPr/>
        <a:lstStyle/>
        <a:p>
          <a:endParaRPr lang="en-US"/>
        </a:p>
      </dgm:t>
    </dgm:pt>
    <dgm:pt modelId="{B0252762-8320-47E6-B053-63550CD88B35}">
      <dgm:prSet/>
      <dgm:spPr/>
      <dgm:t>
        <a:bodyPr/>
        <a:lstStyle/>
        <a:p>
          <a:r>
            <a:rPr lang="en-US"/>
            <a:t>Reduce Depression</a:t>
          </a:r>
        </a:p>
      </dgm:t>
    </dgm:pt>
    <dgm:pt modelId="{DA8E1F50-10EB-4179-B3DE-36E1093AC3DD}" type="parTrans" cxnId="{D9D80668-D5A0-40CA-8FAA-2D6DD9FC59E7}">
      <dgm:prSet/>
      <dgm:spPr/>
      <dgm:t>
        <a:bodyPr/>
        <a:lstStyle/>
        <a:p>
          <a:endParaRPr lang="en-US"/>
        </a:p>
      </dgm:t>
    </dgm:pt>
    <dgm:pt modelId="{E6CC7AA0-98E3-45FB-BC05-1331F808AA2E}" type="sibTrans" cxnId="{D9D80668-D5A0-40CA-8FAA-2D6DD9FC59E7}">
      <dgm:prSet/>
      <dgm:spPr/>
      <dgm:t>
        <a:bodyPr/>
        <a:lstStyle/>
        <a:p>
          <a:endParaRPr lang="en-US"/>
        </a:p>
      </dgm:t>
    </dgm:pt>
    <dgm:pt modelId="{17E698EF-92BB-4F03-AACE-38D6849FC2CB}">
      <dgm:prSet/>
      <dgm:spPr/>
      <dgm:t>
        <a:bodyPr/>
        <a:lstStyle/>
        <a:p>
          <a:r>
            <a:rPr lang="en-US"/>
            <a:t>Improves overall health</a:t>
          </a:r>
        </a:p>
      </dgm:t>
    </dgm:pt>
    <dgm:pt modelId="{AB324867-A422-4971-AE67-B54EFD23D597}" type="parTrans" cxnId="{D845FF0E-E1F4-4756-97A5-1551E0D22291}">
      <dgm:prSet/>
      <dgm:spPr/>
      <dgm:t>
        <a:bodyPr/>
        <a:lstStyle/>
        <a:p>
          <a:endParaRPr lang="en-US"/>
        </a:p>
      </dgm:t>
    </dgm:pt>
    <dgm:pt modelId="{7CA87AD2-868A-4107-8571-0F9566B153B9}" type="sibTrans" cxnId="{D845FF0E-E1F4-4756-97A5-1551E0D22291}">
      <dgm:prSet/>
      <dgm:spPr/>
      <dgm:t>
        <a:bodyPr/>
        <a:lstStyle/>
        <a:p>
          <a:endParaRPr lang="en-US"/>
        </a:p>
      </dgm:t>
    </dgm:pt>
    <dgm:pt modelId="{5A5512D4-DF76-4F8B-8945-32094551A73B}" type="pres">
      <dgm:prSet presAssocID="{FF5D580D-2362-42B1-AAB9-44232962D49C}" presName="root" presStyleCnt="0">
        <dgm:presLayoutVars>
          <dgm:dir/>
          <dgm:resizeHandles val="exact"/>
        </dgm:presLayoutVars>
      </dgm:prSet>
      <dgm:spPr/>
    </dgm:pt>
    <dgm:pt modelId="{5C9A458E-50B9-4475-B681-0AB2B9B326A2}" type="pres">
      <dgm:prSet presAssocID="{FBD88D27-F1EB-4C22-B10E-569114922181}" presName="compNode" presStyleCnt="0"/>
      <dgm:spPr/>
    </dgm:pt>
    <dgm:pt modelId="{B10D3CCF-1B02-4C02-A067-94FAC76CEDC8}" type="pres">
      <dgm:prSet presAssocID="{FBD88D27-F1EB-4C22-B10E-569114922181}" presName="bgRect" presStyleLbl="bgShp" presStyleIdx="0" presStyleCnt="4"/>
      <dgm:spPr/>
    </dgm:pt>
    <dgm:pt modelId="{45FE4B0D-79CD-4BD8-B985-86039BB06F9B}" type="pres">
      <dgm:prSet presAssocID="{FBD88D27-F1EB-4C22-B10E-5691149221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CA4289E1-B1D4-4CD5-819C-6E9E484445CB}" type="pres">
      <dgm:prSet presAssocID="{FBD88D27-F1EB-4C22-B10E-569114922181}" presName="spaceRect" presStyleCnt="0"/>
      <dgm:spPr/>
    </dgm:pt>
    <dgm:pt modelId="{4B66FBE8-169E-465D-8E34-D181BE39372E}" type="pres">
      <dgm:prSet presAssocID="{FBD88D27-F1EB-4C22-B10E-569114922181}" presName="parTx" presStyleLbl="revTx" presStyleIdx="0" presStyleCnt="4">
        <dgm:presLayoutVars>
          <dgm:chMax val="0"/>
          <dgm:chPref val="0"/>
        </dgm:presLayoutVars>
      </dgm:prSet>
      <dgm:spPr/>
    </dgm:pt>
    <dgm:pt modelId="{2F9D68F6-7233-4A4A-A3B4-39AD973A7810}" type="pres">
      <dgm:prSet presAssocID="{C09629A5-5EE6-4624-906F-2C9C58E48345}" presName="sibTrans" presStyleCnt="0"/>
      <dgm:spPr/>
    </dgm:pt>
    <dgm:pt modelId="{A16263CA-3ABA-4E7B-BDC1-C2C243BCDF50}" type="pres">
      <dgm:prSet presAssocID="{939088F4-1810-41D3-AD24-6188A946F29D}" presName="compNode" presStyleCnt="0"/>
      <dgm:spPr/>
    </dgm:pt>
    <dgm:pt modelId="{67F7A048-BBEE-472F-8C1D-B2CA090AE8B5}" type="pres">
      <dgm:prSet presAssocID="{939088F4-1810-41D3-AD24-6188A946F29D}" presName="bgRect" presStyleLbl="bgShp" presStyleIdx="1" presStyleCnt="4"/>
      <dgm:spPr/>
    </dgm:pt>
    <dgm:pt modelId="{7D8F837B-9D3A-44F7-9AAF-D6FCB1AA6A22}" type="pres">
      <dgm:prSet presAssocID="{939088F4-1810-41D3-AD24-6188A946F2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5BA7A2D5-F31E-497D-A906-E1AEF21D46A8}" type="pres">
      <dgm:prSet presAssocID="{939088F4-1810-41D3-AD24-6188A946F29D}" presName="spaceRect" presStyleCnt="0"/>
      <dgm:spPr/>
    </dgm:pt>
    <dgm:pt modelId="{5FD14901-30B3-4ADA-BD55-0E090C731BF0}" type="pres">
      <dgm:prSet presAssocID="{939088F4-1810-41D3-AD24-6188A946F29D}" presName="parTx" presStyleLbl="revTx" presStyleIdx="1" presStyleCnt="4">
        <dgm:presLayoutVars>
          <dgm:chMax val="0"/>
          <dgm:chPref val="0"/>
        </dgm:presLayoutVars>
      </dgm:prSet>
      <dgm:spPr/>
    </dgm:pt>
    <dgm:pt modelId="{48D2F516-4867-4B92-B977-A70035A41A60}" type="pres">
      <dgm:prSet presAssocID="{37C78372-FB78-47D8-B411-3220150EDA5A}" presName="sibTrans" presStyleCnt="0"/>
      <dgm:spPr/>
    </dgm:pt>
    <dgm:pt modelId="{8F0886F3-72C5-47A5-A831-E72D3ED483FE}" type="pres">
      <dgm:prSet presAssocID="{B0252762-8320-47E6-B053-63550CD88B35}" presName="compNode" presStyleCnt="0"/>
      <dgm:spPr/>
    </dgm:pt>
    <dgm:pt modelId="{2679F0CC-6344-43E0-B159-F0054C0CC7A1}" type="pres">
      <dgm:prSet presAssocID="{B0252762-8320-47E6-B053-63550CD88B35}" presName="bgRect" presStyleLbl="bgShp" presStyleIdx="2" presStyleCnt="4"/>
      <dgm:spPr/>
    </dgm:pt>
    <dgm:pt modelId="{1B0ECF67-9A6C-4CAA-AC1A-C0CD001078F8}" type="pres">
      <dgm:prSet presAssocID="{B0252762-8320-47E6-B053-63550CD88B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FCF5C4CA-DEDB-48CA-B8A5-2DD309734AD0}" type="pres">
      <dgm:prSet presAssocID="{B0252762-8320-47E6-B053-63550CD88B35}" presName="spaceRect" presStyleCnt="0"/>
      <dgm:spPr/>
    </dgm:pt>
    <dgm:pt modelId="{74ADA16A-1A6F-4D98-90B4-8A5AF1818B97}" type="pres">
      <dgm:prSet presAssocID="{B0252762-8320-47E6-B053-63550CD88B35}" presName="parTx" presStyleLbl="revTx" presStyleIdx="2" presStyleCnt="4">
        <dgm:presLayoutVars>
          <dgm:chMax val="0"/>
          <dgm:chPref val="0"/>
        </dgm:presLayoutVars>
      </dgm:prSet>
      <dgm:spPr/>
    </dgm:pt>
    <dgm:pt modelId="{A74824E4-850B-42E4-8126-40EEA111DF3D}" type="pres">
      <dgm:prSet presAssocID="{E6CC7AA0-98E3-45FB-BC05-1331F808AA2E}" presName="sibTrans" presStyleCnt="0"/>
      <dgm:spPr/>
    </dgm:pt>
    <dgm:pt modelId="{B56C986E-14AA-489B-891A-2BFA5DA578CA}" type="pres">
      <dgm:prSet presAssocID="{17E698EF-92BB-4F03-AACE-38D6849FC2CB}" presName="compNode" presStyleCnt="0"/>
      <dgm:spPr/>
    </dgm:pt>
    <dgm:pt modelId="{EE27BE65-9A30-4851-A7CE-8A6AEF2479A9}" type="pres">
      <dgm:prSet presAssocID="{17E698EF-92BB-4F03-AACE-38D6849FC2CB}" presName="bgRect" presStyleLbl="bgShp" presStyleIdx="3" presStyleCnt="4"/>
      <dgm:spPr/>
    </dgm:pt>
    <dgm:pt modelId="{BA59B962-CF3E-417D-87A2-E7731BF58206}" type="pres">
      <dgm:prSet presAssocID="{17E698EF-92BB-4F03-AACE-38D6849FC2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C1617ABF-26A5-40A0-A5A5-8FD027236664}" type="pres">
      <dgm:prSet presAssocID="{17E698EF-92BB-4F03-AACE-38D6849FC2CB}" presName="spaceRect" presStyleCnt="0"/>
      <dgm:spPr/>
    </dgm:pt>
    <dgm:pt modelId="{7A33BD0A-BF3F-4BEF-A977-0973A65655AA}" type="pres">
      <dgm:prSet presAssocID="{17E698EF-92BB-4F03-AACE-38D6849FC2C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845FF0E-E1F4-4756-97A5-1551E0D22291}" srcId="{FF5D580D-2362-42B1-AAB9-44232962D49C}" destId="{17E698EF-92BB-4F03-AACE-38D6849FC2CB}" srcOrd="3" destOrd="0" parTransId="{AB324867-A422-4971-AE67-B54EFD23D597}" sibTransId="{7CA87AD2-868A-4107-8571-0F9566B153B9}"/>
    <dgm:cxn modelId="{EC2E5613-F0B3-4198-B1A8-334F235B4F2D}" srcId="{FF5D580D-2362-42B1-AAB9-44232962D49C}" destId="{939088F4-1810-41D3-AD24-6188A946F29D}" srcOrd="1" destOrd="0" parTransId="{A0749FF7-B288-416F-955C-E7F23765AB32}" sibTransId="{37C78372-FB78-47D8-B411-3220150EDA5A}"/>
    <dgm:cxn modelId="{BDD53615-686F-47BB-AA34-F92AC55C87C4}" type="presOf" srcId="{17E698EF-92BB-4F03-AACE-38D6849FC2CB}" destId="{7A33BD0A-BF3F-4BEF-A977-0973A65655AA}" srcOrd="0" destOrd="0" presId="urn:microsoft.com/office/officeart/2018/2/layout/IconVerticalSolidList"/>
    <dgm:cxn modelId="{48EF503A-31A7-4D7A-BD88-6C62F24C7D80}" type="presOf" srcId="{939088F4-1810-41D3-AD24-6188A946F29D}" destId="{5FD14901-30B3-4ADA-BD55-0E090C731BF0}" srcOrd="0" destOrd="0" presId="urn:microsoft.com/office/officeart/2018/2/layout/IconVerticalSolidList"/>
    <dgm:cxn modelId="{D9D80668-D5A0-40CA-8FAA-2D6DD9FC59E7}" srcId="{FF5D580D-2362-42B1-AAB9-44232962D49C}" destId="{B0252762-8320-47E6-B053-63550CD88B35}" srcOrd="2" destOrd="0" parTransId="{DA8E1F50-10EB-4179-B3DE-36E1093AC3DD}" sibTransId="{E6CC7AA0-98E3-45FB-BC05-1331F808AA2E}"/>
    <dgm:cxn modelId="{58FE5848-7BEB-4A06-8068-DF635C4CDEBE}" type="presOf" srcId="{FF5D580D-2362-42B1-AAB9-44232962D49C}" destId="{5A5512D4-DF76-4F8B-8945-32094551A73B}" srcOrd="0" destOrd="0" presId="urn:microsoft.com/office/officeart/2018/2/layout/IconVerticalSolidList"/>
    <dgm:cxn modelId="{E6F6EB98-A908-4AD7-AA57-3EB1A7302004}" type="presOf" srcId="{FBD88D27-F1EB-4C22-B10E-569114922181}" destId="{4B66FBE8-169E-465D-8E34-D181BE39372E}" srcOrd="0" destOrd="0" presId="urn:microsoft.com/office/officeart/2018/2/layout/IconVerticalSolidList"/>
    <dgm:cxn modelId="{6BF2A7AB-8107-495D-BC7E-F62BB5EE9D85}" type="presOf" srcId="{B0252762-8320-47E6-B053-63550CD88B35}" destId="{74ADA16A-1A6F-4D98-90B4-8A5AF1818B97}" srcOrd="0" destOrd="0" presId="urn:microsoft.com/office/officeart/2018/2/layout/IconVerticalSolidList"/>
    <dgm:cxn modelId="{F0B60BE4-7ED4-49AB-B6DA-52F21F26078E}" srcId="{FF5D580D-2362-42B1-AAB9-44232962D49C}" destId="{FBD88D27-F1EB-4C22-B10E-569114922181}" srcOrd="0" destOrd="0" parTransId="{1CADDAB6-2966-4728-B4B1-2EC485BFAB88}" sibTransId="{C09629A5-5EE6-4624-906F-2C9C58E48345}"/>
    <dgm:cxn modelId="{3136B827-5941-41F4-A84C-B79EB0C957B2}" type="presParOf" srcId="{5A5512D4-DF76-4F8B-8945-32094551A73B}" destId="{5C9A458E-50B9-4475-B681-0AB2B9B326A2}" srcOrd="0" destOrd="0" presId="urn:microsoft.com/office/officeart/2018/2/layout/IconVerticalSolidList"/>
    <dgm:cxn modelId="{EA090BEA-9F46-4FCF-AE82-62A1D3FE435E}" type="presParOf" srcId="{5C9A458E-50B9-4475-B681-0AB2B9B326A2}" destId="{B10D3CCF-1B02-4C02-A067-94FAC76CEDC8}" srcOrd="0" destOrd="0" presId="urn:microsoft.com/office/officeart/2018/2/layout/IconVerticalSolidList"/>
    <dgm:cxn modelId="{FD453999-1F6C-4FEB-9E45-065277494ADC}" type="presParOf" srcId="{5C9A458E-50B9-4475-B681-0AB2B9B326A2}" destId="{45FE4B0D-79CD-4BD8-B985-86039BB06F9B}" srcOrd="1" destOrd="0" presId="urn:microsoft.com/office/officeart/2018/2/layout/IconVerticalSolidList"/>
    <dgm:cxn modelId="{D39E282E-050A-41F3-AC64-F58EF9427532}" type="presParOf" srcId="{5C9A458E-50B9-4475-B681-0AB2B9B326A2}" destId="{CA4289E1-B1D4-4CD5-819C-6E9E484445CB}" srcOrd="2" destOrd="0" presId="urn:microsoft.com/office/officeart/2018/2/layout/IconVerticalSolidList"/>
    <dgm:cxn modelId="{6CE9CC58-E56E-4505-9E6A-1C30E11248AA}" type="presParOf" srcId="{5C9A458E-50B9-4475-B681-0AB2B9B326A2}" destId="{4B66FBE8-169E-465D-8E34-D181BE39372E}" srcOrd="3" destOrd="0" presId="urn:microsoft.com/office/officeart/2018/2/layout/IconVerticalSolidList"/>
    <dgm:cxn modelId="{B9C5B9BD-95E2-4DA5-BBF6-A623D202F8F3}" type="presParOf" srcId="{5A5512D4-DF76-4F8B-8945-32094551A73B}" destId="{2F9D68F6-7233-4A4A-A3B4-39AD973A7810}" srcOrd="1" destOrd="0" presId="urn:microsoft.com/office/officeart/2018/2/layout/IconVerticalSolidList"/>
    <dgm:cxn modelId="{51AEA123-BC73-4248-8CD6-5B96FAB8EFED}" type="presParOf" srcId="{5A5512D4-DF76-4F8B-8945-32094551A73B}" destId="{A16263CA-3ABA-4E7B-BDC1-C2C243BCDF50}" srcOrd="2" destOrd="0" presId="urn:microsoft.com/office/officeart/2018/2/layout/IconVerticalSolidList"/>
    <dgm:cxn modelId="{0B812B83-E564-4780-8A14-186941EA26CF}" type="presParOf" srcId="{A16263CA-3ABA-4E7B-BDC1-C2C243BCDF50}" destId="{67F7A048-BBEE-472F-8C1D-B2CA090AE8B5}" srcOrd="0" destOrd="0" presId="urn:microsoft.com/office/officeart/2018/2/layout/IconVerticalSolidList"/>
    <dgm:cxn modelId="{36AFB5C3-FA55-4101-9B3B-95C46F7AC97F}" type="presParOf" srcId="{A16263CA-3ABA-4E7B-BDC1-C2C243BCDF50}" destId="{7D8F837B-9D3A-44F7-9AAF-D6FCB1AA6A22}" srcOrd="1" destOrd="0" presId="urn:microsoft.com/office/officeart/2018/2/layout/IconVerticalSolidList"/>
    <dgm:cxn modelId="{EEB12515-BC98-4803-977E-CC99482D2F44}" type="presParOf" srcId="{A16263CA-3ABA-4E7B-BDC1-C2C243BCDF50}" destId="{5BA7A2D5-F31E-497D-A906-E1AEF21D46A8}" srcOrd="2" destOrd="0" presId="urn:microsoft.com/office/officeart/2018/2/layout/IconVerticalSolidList"/>
    <dgm:cxn modelId="{ECC653DC-6B58-47EB-88DC-45625F94FD52}" type="presParOf" srcId="{A16263CA-3ABA-4E7B-BDC1-C2C243BCDF50}" destId="{5FD14901-30B3-4ADA-BD55-0E090C731BF0}" srcOrd="3" destOrd="0" presId="urn:microsoft.com/office/officeart/2018/2/layout/IconVerticalSolidList"/>
    <dgm:cxn modelId="{B8F64431-AB99-422A-86D2-6C1CCFF25D97}" type="presParOf" srcId="{5A5512D4-DF76-4F8B-8945-32094551A73B}" destId="{48D2F516-4867-4B92-B977-A70035A41A60}" srcOrd="3" destOrd="0" presId="urn:microsoft.com/office/officeart/2018/2/layout/IconVerticalSolidList"/>
    <dgm:cxn modelId="{EFE68F83-FB03-4243-8016-349B2C7E6326}" type="presParOf" srcId="{5A5512D4-DF76-4F8B-8945-32094551A73B}" destId="{8F0886F3-72C5-47A5-A831-E72D3ED483FE}" srcOrd="4" destOrd="0" presId="urn:microsoft.com/office/officeart/2018/2/layout/IconVerticalSolidList"/>
    <dgm:cxn modelId="{26AB7D8F-2FF7-4EDE-B9A0-4C2C844F077C}" type="presParOf" srcId="{8F0886F3-72C5-47A5-A831-E72D3ED483FE}" destId="{2679F0CC-6344-43E0-B159-F0054C0CC7A1}" srcOrd="0" destOrd="0" presId="urn:microsoft.com/office/officeart/2018/2/layout/IconVerticalSolidList"/>
    <dgm:cxn modelId="{684B0A4A-F420-4F92-87D2-6B15D0C779E4}" type="presParOf" srcId="{8F0886F3-72C5-47A5-A831-E72D3ED483FE}" destId="{1B0ECF67-9A6C-4CAA-AC1A-C0CD001078F8}" srcOrd="1" destOrd="0" presId="urn:microsoft.com/office/officeart/2018/2/layout/IconVerticalSolidList"/>
    <dgm:cxn modelId="{02A27C91-F888-4D09-9F53-FF6B7BA8DE2F}" type="presParOf" srcId="{8F0886F3-72C5-47A5-A831-E72D3ED483FE}" destId="{FCF5C4CA-DEDB-48CA-B8A5-2DD309734AD0}" srcOrd="2" destOrd="0" presId="urn:microsoft.com/office/officeart/2018/2/layout/IconVerticalSolidList"/>
    <dgm:cxn modelId="{1CBFAE47-666A-41F2-867B-52B6CEBC3E0E}" type="presParOf" srcId="{8F0886F3-72C5-47A5-A831-E72D3ED483FE}" destId="{74ADA16A-1A6F-4D98-90B4-8A5AF1818B97}" srcOrd="3" destOrd="0" presId="urn:microsoft.com/office/officeart/2018/2/layout/IconVerticalSolidList"/>
    <dgm:cxn modelId="{E668C410-48AB-49BA-91EF-B0CF135DC563}" type="presParOf" srcId="{5A5512D4-DF76-4F8B-8945-32094551A73B}" destId="{A74824E4-850B-42E4-8126-40EEA111DF3D}" srcOrd="5" destOrd="0" presId="urn:microsoft.com/office/officeart/2018/2/layout/IconVerticalSolidList"/>
    <dgm:cxn modelId="{69472710-7D07-47A6-B928-B0E78220A513}" type="presParOf" srcId="{5A5512D4-DF76-4F8B-8945-32094551A73B}" destId="{B56C986E-14AA-489B-891A-2BFA5DA578CA}" srcOrd="6" destOrd="0" presId="urn:microsoft.com/office/officeart/2018/2/layout/IconVerticalSolidList"/>
    <dgm:cxn modelId="{FD336B74-8D32-4350-A6DC-60E6643E454E}" type="presParOf" srcId="{B56C986E-14AA-489B-891A-2BFA5DA578CA}" destId="{EE27BE65-9A30-4851-A7CE-8A6AEF2479A9}" srcOrd="0" destOrd="0" presId="urn:microsoft.com/office/officeart/2018/2/layout/IconVerticalSolidList"/>
    <dgm:cxn modelId="{C06E8FF7-BDC0-4265-B4E3-30B5A34D57DB}" type="presParOf" srcId="{B56C986E-14AA-489B-891A-2BFA5DA578CA}" destId="{BA59B962-CF3E-417D-87A2-E7731BF58206}" srcOrd="1" destOrd="0" presId="urn:microsoft.com/office/officeart/2018/2/layout/IconVerticalSolidList"/>
    <dgm:cxn modelId="{A11063CF-E852-40F3-8F3B-CBA4CAA59C84}" type="presParOf" srcId="{B56C986E-14AA-489B-891A-2BFA5DA578CA}" destId="{C1617ABF-26A5-40A0-A5A5-8FD027236664}" srcOrd="2" destOrd="0" presId="urn:microsoft.com/office/officeart/2018/2/layout/IconVerticalSolidList"/>
    <dgm:cxn modelId="{850233E8-4BCA-4AE4-9CBE-E7FA5D40B86B}" type="presParOf" srcId="{B56C986E-14AA-489B-891A-2BFA5DA578CA}" destId="{7A33BD0A-BF3F-4BEF-A977-0973A65655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585FA-123D-4739-85E8-37A2ED7EE07C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63EF1-E913-45D9-BD4C-6CD60C474BE5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8FD85-8D9F-49C2-80C3-40187071C655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Memories play a big role in our life. </a:t>
          </a:r>
        </a:p>
      </dsp:txBody>
      <dsp:txXfrm>
        <a:off x="14692" y="3775213"/>
        <a:ext cx="2981250" cy="720000"/>
      </dsp:txXfrm>
    </dsp:sp>
    <dsp:sp modelId="{E219ACC0-D1CE-4760-8B91-4B0383719B10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9A484-CEC8-44F1-B8CB-318628670753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DBE1C-5BE3-4859-9CC7-0AC3968B331C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Your memories makes you who you are</a:t>
          </a:r>
        </a:p>
      </dsp:txBody>
      <dsp:txXfrm>
        <a:off x="3517661" y="3775213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D3CCF-1B02-4C02-A067-94FAC76CEDC8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E4B0D-79CD-4BD8-B985-86039BB06F9B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6FBE8-169E-465D-8E34-D181BE39372E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They relives stress</a:t>
          </a:r>
        </a:p>
      </dsp:txBody>
      <dsp:txXfrm>
        <a:off x="1429899" y="2442"/>
        <a:ext cx="5083704" cy="1238008"/>
      </dsp:txXfrm>
    </dsp:sp>
    <dsp:sp modelId="{67F7A048-BBEE-472F-8C1D-B2CA090AE8B5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F837B-9D3A-44F7-9AAF-D6FCB1AA6A2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14901-30B3-4ADA-BD55-0E090C731BF0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Good memories always boost your mood</a:t>
          </a:r>
        </a:p>
      </dsp:txBody>
      <dsp:txXfrm>
        <a:off x="1429899" y="1549953"/>
        <a:ext cx="5083704" cy="1238008"/>
      </dsp:txXfrm>
    </dsp:sp>
    <dsp:sp modelId="{2679F0CC-6344-43E0-B159-F0054C0CC7A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ECF67-9A6C-4CAA-AC1A-C0CD001078F8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DA16A-1A6F-4D98-90B4-8A5AF1818B97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Reduce Depression</a:t>
          </a:r>
        </a:p>
      </dsp:txBody>
      <dsp:txXfrm>
        <a:off x="1429899" y="3097464"/>
        <a:ext cx="5083704" cy="1238008"/>
      </dsp:txXfrm>
    </dsp:sp>
    <dsp:sp modelId="{EE27BE65-9A30-4851-A7CE-8A6AEF2479A9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9B962-CF3E-417D-87A2-E7731BF58206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3BD0A-BF3F-4BEF-A977-0973A65655AA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Improves overall health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0A92-FDDF-4DDE-AA16-0D7EBAD5B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1CDE8-35B6-4377-BEE8-2B8786BFB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979B3-B08D-48E9-B422-43866648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1006A-BECA-4418-9A53-341D209A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B29CE-1140-451D-B16E-31C2C376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D4F2-FBD7-4375-9A4E-F5A56095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829B9-4834-451B-92E5-6351E0C80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07626-C0CD-4230-8439-50E25473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BD442-49F6-48EA-AE32-25861243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DC3A-D76C-4EEF-8399-58FA60EF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2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4A6555-D760-4476-B6C0-03CCFC659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0D363-61FD-46A3-842B-DBA643FE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1E9F-3544-46B3-A8AE-F31FF343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6D0DE-B86F-4303-9C88-013058E0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D6E32-AC54-4FB2-9D26-F60B8DB7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1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6473-6F19-4049-8793-F8DE2C9A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3189-1715-471A-A786-D2124E5BC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A2276-1AC7-4CB3-A672-98474060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B1FE3-83EC-4E71-A756-1121D30D7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76E1A-4900-47DD-96BE-1447B08C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8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856F-AAAC-4008-942B-586080BF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76155-3B68-456C-A229-AE57643B8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B3BF2-B185-4959-B6FC-20D8A4AF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1928B-EF26-4790-904B-A624F184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3522C-4079-4B95-8852-C46DB990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1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DDC8-B65A-41C7-BE5F-B8529D70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B013-08F6-4456-96B1-F960A8CA1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1D9E-85AC-44FF-AC0F-048C8F285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A26D9-31BD-4A7A-AC9D-3C663A2F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8E73F-853F-4C87-BE83-A6D738B2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AFC78-F887-46A9-B1B3-D11961F1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6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CFC17-F0A5-4C8D-B634-302E60BC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6FCDE-22FA-44DC-A46F-CA23BC61E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A5931-DB4D-43FC-BA04-5782C5FF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988EB-BDB7-4C8E-8018-2FEAD1418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0783A-5507-4BF2-AD68-02A86F2D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FA0F6-9B5D-4BB9-B049-0A8E2A6A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BA264-7E13-45DB-9168-8F8D5AD6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99A97-44CB-4486-B64C-B6E54596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0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3692-A40F-411C-AC2D-B5BB5224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4218A-1BFB-4DAA-BE5C-44CEFAB6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9CDB-643A-49BF-87C0-ECC3DAD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9592C-9C41-44AD-81E5-8A533857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0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AC6EC-4141-4FA0-A4C3-CE0109DD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8E10D-C23B-484F-9118-BDC25A90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1C9AC-D2A3-4805-9315-52008B10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CEEC-A822-454A-8262-A9ED27E7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8C11-AED4-456D-B549-5BC3C023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4E6D5-DECC-4BFE-BAD5-A26CEF0A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17134-8D64-459D-8E9E-5D043139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768FC-07B4-40BA-8B37-D76917E3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04653-4C08-4002-B614-AE759E2E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2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2077-DF19-461E-B694-B2B31440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C82D5-4292-4BEF-81EA-4772AD46A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C89A1-92E3-4BFE-87C4-98B3D2B43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2657-C6AF-4F52-B71A-853B77E9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1F480-05B8-4715-975F-0864A371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5D545-F744-4071-AC24-60A4319D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7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D4B6A-849B-4EB3-AC1D-62BEC605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F8BBE-E65A-437B-9213-BF36BDE6B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1850B-0FB6-4EE6-9907-676D4195F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7BA57-C19D-4C46-BBF9-D763AB152903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1613D-5071-411F-A5A3-C7B50D176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0FA9D-B223-4C0D-A6A8-D939BEC11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6E842-EA70-489B-8289-C10086AB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9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E35A3F95-E3D5-4128-841D-F3EFF5941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E2B57-2689-443C-B210-E148E21C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Golden Memories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925AC-1AFD-4F93-B724-62190B249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Iresh Thilakarathne</a:t>
            </a:r>
          </a:p>
        </p:txBody>
      </p:sp>
    </p:spTree>
    <p:extLst>
      <p:ext uri="{BB962C8B-B14F-4D97-AF65-F5344CB8AC3E}">
        <p14:creationId xmlns:p14="http://schemas.microsoft.com/office/powerpoint/2010/main" val="193757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BEA88-DD08-4BB5-95D9-32B750D31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THANK YOU</a:t>
            </a:r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yellow, sitting, black, small&#10;&#10;Description automatically generated">
            <a:extLst>
              <a:ext uri="{FF2B5EF4-FFF2-40B4-BE49-F238E27FC236}">
                <a16:creationId xmlns:a16="http://schemas.microsoft.com/office/drawing/2014/main" id="{C410C9BF-CA38-497F-9BDC-1861AC391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3" b="190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961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AFB434-4C6D-47A9-9182-42B12BE4B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“Creating memories is a priceless gift. Memories will last a lifetime”</a:t>
            </a:r>
          </a:p>
        </p:txBody>
      </p:sp>
      <p:pic>
        <p:nvPicPr>
          <p:cNvPr id="15" name="Picture 14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544B9C03-96D3-414D-94CF-AD24105E6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r="32704" b="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48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88700-427A-49AE-A47F-3177C9B9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memories are important for life?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9BE3CD-6986-47E8-88B7-006B088F1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6632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828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57BC5-6639-452D-A839-0D924D9E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good memories impact to your health…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E93C32-7900-419D-8EB8-4E8998076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0543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22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81041F-A2DA-4713-ABBF-DFEF30A0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85" y="2789054"/>
            <a:ext cx="7672766" cy="3677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My Golden Memories…</a:t>
            </a:r>
          </a:p>
        </p:txBody>
      </p:sp>
      <p:sp>
        <p:nvSpPr>
          <p:cNvPr id="4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BBD742-BA0F-4B98-BFC3-BEED24202F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" b="3"/>
          <a:stretch/>
        </p:blipFill>
        <p:spPr>
          <a:xfrm>
            <a:off x="7878458" y="1697277"/>
            <a:ext cx="3804383" cy="4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0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B4090A-D319-402F-9D30-1307A407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4" y="802955"/>
            <a:ext cx="5717681" cy="2157061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rgbClr val="000000"/>
                </a:solidFill>
              </a:rPr>
              <a:t>Always recall your good memories not the bad ones…</a:t>
            </a:r>
          </a:p>
        </p:txBody>
      </p:sp>
      <p:sp>
        <p:nvSpPr>
          <p:cNvPr id="4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brick&#10;&#10;Description automatically generated">
            <a:extLst>
              <a:ext uri="{FF2B5EF4-FFF2-40B4-BE49-F238E27FC236}">
                <a16:creationId xmlns:a16="http://schemas.microsoft.com/office/drawing/2014/main" id="{B22D4F71-A531-46FA-96C8-D25AEBF3E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" r="342" b="-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157B7-6FA4-485A-B3CA-280709D2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All of us have memories which may be either good or bad</a:t>
            </a:r>
          </a:p>
          <a:p>
            <a:r>
              <a:rPr lang="en-US" sz="2000">
                <a:solidFill>
                  <a:srgbClr val="000000"/>
                </a:solidFill>
              </a:rPr>
              <a:t>Always, try to recall the good ones and try to forget the bad one</a:t>
            </a:r>
          </a:p>
          <a:p>
            <a:r>
              <a:rPr lang="en-US" sz="2000">
                <a:solidFill>
                  <a:srgbClr val="000000"/>
                </a:solidFill>
              </a:rPr>
              <a:t>Bad memories will spoil your mood and makes you sad</a:t>
            </a:r>
          </a:p>
        </p:txBody>
      </p:sp>
    </p:spTree>
    <p:extLst>
      <p:ext uri="{BB962C8B-B14F-4D97-AF65-F5344CB8AC3E}">
        <p14:creationId xmlns:p14="http://schemas.microsoft.com/office/powerpoint/2010/main" val="230892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D946CEC5-A09C-40F4-8CE8-BB62FCABF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D4025-6361-4164-9C40-E8527BBC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7" y="3337139"/>
            <a:ext cx="4204137" cy="1342754"/>
          </a:xfrm>
        </p:spPr>
        <p:txBody>
          <a:bodyPr>
            <a:noAutofit/>
          </a:bodyPr>
          <a:lstStyle/>
          <a:p>
            <a:pPr algn="ctr"/>
            <a:r>
              <a:rPr lang="en-US" sz="6600" b="1"/>
              <a:t>How to create good memories?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2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1782-0345-46FA-9D66-703E72FD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Build Moments of Connection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7ED59-34C3-403C-8EB1-AE86A214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Vacations</a:t>
            </a:r>
          </a:p>
          <a:p>
            <a:r>
              <a:rPr lang="en-US" sz="1800"/>
              <a:t> Reunions</a:t>
            </a:r>
          </a:p>
          <a:p>
            <a:r>
              <a:rPr lang="en-US" sz="1800"/>
              <a:t> Holidays 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1800"/>
              <a:t>These are the moments when some of the most powerful memories are formed.</a:t>
            </a:r>
          </a:p>
        </p:txBody>
      </p:sp>
      <p:pic>
        <p:nvPicPr>
          <p:cNvPr id="5" name="Picture 4" descr="A tunnel with a mountain in the background&#10;&#10;Description automatically generated">
            <a:extLst>
              <a:ext uri="{FF2B5EF4-FFF2-40B4-BE49-F238E27FC236}">
                <a16:creationId xmlns:a16="http://schemas.microsoft.com/office/drawing/2014/main" id="{376F2C88-294C-4755-BE24-0293E52C3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3" b="173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940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people on a beach near a body of water&#10;&#10;Description automatically generated">
            <a:extLst>
              <a:ext uri="{FF2B5EF4-FFF2-40B4-BE49-F238E27FC236}">
                <a16:creationId xmlns:a16="http://schemas.microsoft.com/office/drawing/2014/main" id="{64E88AC3-703F-46A2-A354-09D8B7AFC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CB1C7-009F-44C0-B791-F7F8EDF7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Making new friends with good people</a:t>
            </a: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78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153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Unicode MS</vt:lpstr>
      <vt:lpstr>Arial</vt:lpstr>
      <vt:lpstr>Calibri</vt:lpstr>
      <vt:lpstr>Calibri Light</vt:lpstr>
      <vt:lpstr>Office Theme</vt:lpstr>
      <vt:lpstr>Golden Memories</vt:lpstr>
      <vt:lpstr>PowerPoint Presentation</vt:lpstr>
      <vt:lpstr>Why memories are important for life?</vt:lpstr>
      <vt:lpstr>How good memories impact to your health…</vt:lpstr>
      <vt:lpstr>My Golden Memories…</vt:lpstr>
      <vt:lpstr>Always recall your good memories not the bad ones…</vt:lpstr>
      <vt:lpstr>How to create good memories?</vt:lpstr>
      <vt:lpstr>Build Moments of Connection</vt:lpstr>
      <vt:lpstr>Making new friends with good people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Golden Memories</dc:title>
  <dc:creator>Iresh</dc:creator>
  <cp:lastModifiedBy>Iresh</cp:lastModifiedBy>
  <cp:revision>1</cp:revision>
  <dcterms:created xsi:type="dcterms:W3CDTF">2020-02-22T19:59:36Z</dcterms:created>
  <dcterms:modified xsi:type="dcterms:W3CDTF">2020-02-22T20:02:50Z</dcterms:modified>
</cp:coreProperties>
</file>